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19"/>
  </p:notesMasterIdLst>
  <p:handoutMasterIdLst>
    <p:handoutMasterId r:id="rId20"/>
  </p:handoutMasterIdLst>
  <p:sldIdLst>
    <p:sldId id="2147480734" r:id="rId5"/>
    <p:sldId id="2147480740" r:id="rId6"/>
    <p:sldId id="2147480764" r:id="rId7"/>
    <p:sldId id="4745" r:id="rId8"/>
    <p:sldId id="4740" r:id="rId9"/>
    <p:sldId id="4711" r:id="rId10"/>
    <p:sldId id="2147480765" r:id="rId11"/>
    <p:sldId id="4681" r:id="rId12"/>
    <p:sldId id="2147480775" r:id="rId13"/>
    <p:sldId id="2147480776" r:id="rId14"/>
    <p:sldId id="4682" r:id="rId15"/>
    <p:sldId id="2147480777" r:id="rId16"/>
    <p:sldId id="2147480778" r:id="rId17"/>
    <p:sldId id="21474807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4745"/>
            <p14:sldId id="4740"/>
            <p14:sldId id="4711"/>
            <p14:sldId id="2147480765"/>
            <p14:sldId id="4681"/>
            <p14:sldId id="2147480775"/>
            <p14:sldId id="2147480776"/>
            <p14:sldId id="4682"/>
            <p14:sldId id="2147480777"/>
            <p14:sldId id="2147480778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B9DB2-B61A-4F12-8F1D-6A9F1E15F377}" v="9" dt="2026-03-24T12:42:44.487"/>
    <p1510:client id="{259132DC-FD6A-4134-8F83-4F5C122BA761}" v="18" dt="2026-03-24T16:09:02.088"/>
    <p1510:client id="{BEF91C7A-5A3B-42ED-A03B-F6F426D02D9C}" v="12" dt="2026-03-24T16:29:57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28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delSld modSld modSection">
      <pc:chgData name="Yoel Kortick" userId="167978f5-7f40-4909-85d5-d4149554ad4e" providerId="ADAL" clId="{D5FD8459-2B5C-48A5-9673-8D128202ED48}" dt="2026-03-24T16:30:08.629" v="239" actId="47"/>
      <pc:docMkLst>
        <pc:docMk/>
      </pc:docMkLst>
      <pc:sldChg chg="modSp">
        <pc:chgData name="Yoel Kortick" userId="167978f5-7f40-4909-85d5-d4149554ad4e" providerId="ADAL" clId="{D5FD8459-2B5C-48A5-9673-8D128202ED48}" dt="2026-03-24T16:19:13.553" v="6"/>
        <pc:sldMkLst>
          <pc:docMk/>
          <pc:sldMk cId="1034893188" sldId="4681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1034893188" sldId="4681"/>
            <ac:spMk id="10" creationId="{FA5BA232-1259-DD0A-50AA-0AD3EF5279CB}"/>
          </ac:spMkLst>
        </pc:spChg>
      </pc:sldChg>
      <pc:sldChg chg="addSp delSp modSp mod">
        <pc:chgData name="Yoel Kortick" userId="167978f5-7f40-4909-85d5-d4149554ad4e" providerId="ADAL" clId="{D5FD8459-2B5C-48A5-9673-8D128202ED48}" dt="2026-03-24T16:26:00.448" v="174" actId="208"/>
        <pc:sldMkLst>
          <pc:docMk/>
          <pc:sldMk cId="659670395" sldId="4682"/>
        </pc:sldMkLst>
        <pc:spChg chg="add del">
          <ac:chgData name="Yoel Kortick" userId="167978f5-7f40-4909-85d5-d4149554ad4e" providerId="ADAL" clId="{D5FD8459-2B5C-48A5-9673-8D128202ED48}" dt="2026-03-24T16:22:47.896" v="86" actId="478"/>
          <ac:spMkLst>
            <pc:docMk/>
            <pc:sldMk cId="659670395" sldId="4682"/>
            <ac:spMk id="4" creationId="{5F5F2910-3361-68F3-1950-37B58CFAD958}"/>
          </ac:spMkLst>
        </pc:spChg>
        <pc:spChg chg="add mod">
          <ac:chgData name="Yoel Kortick" userId="167978f5-7f40-4909-85d5-d4149554ad4e" providerId="ADAL" clId="{D5FD8459-2B5C-48A5-9673-8D128202ED48}" dt="2026-03-24T16:25:49.728" v="156" actId="1035"/>
          <ac:spMkLst>
            <pc:docMk/>
            <pc:sldMk cId="659670395" sldId="4682"/>
            <ac:spMk id="5" creationId="{C3E5526C-2BAB-4A7F-DEC9-00DDEAD900FF}"/>
          </ac:spMkLst>
        </pc:spChg>
        <pc:spChg chg="add mod">
          <ac:chgData name="Yoel Kortick" userId="167978f5-7f40-4909-85d5-d4149554ad4e" providerId="ADAL" clId="{D5FD8459-2B5C-48A5-9673-8D128202ED48}" dt="2026-03-24T16:25:49.728" v="156" actId="1035"/>
          <ac:spMkLst>
            <pc:docMk/>
            <pc:sldMk cId="659670395" sldId="4682"/>
            <ac:spMk id="6" creationId="{CB3A7738-C5A9-C004-0924-B7FF25E9B9FA}"/>
          </ac:spMkLst>
        </pc:spChg>
        <pc:spChg chg="add mod">
          <ac:chgData name="Yoel Kortick" userId="167978f5-7f40-4909-85d5-d4149554ad4e" providerId="ADAL" clId="{D5FD8459-2B5C-48A5-9673-8D128202ED48}" dt="2026-03-24T16:25:57.890" v="173" actId="1035"/>
          <ac:spMkLst>
            <pc:docMk/>
            <pc:sldMk cId="659670395" sldId="4682"/>
            <ac:spMk id="8" creationId="{20597329-8241-7840-42C7-8D451600C0CD}"/>
          </ac:spMkLst>
        </pc:spChg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659670395" sldId="4682"/>
            <ac:spMk id="10" creationId="{D5C81B24-8D5F-6262-5F89-119EC2BF2D15}"/>
          </ac:spMkLst>
        </pc:spChg>
        <pc:spChg chg="mod">
          <ac:chgData name="Yoel Kortick" userId="167978f5-7f40-4909-85d5-d4149554ad4e" providerId="ADAL" clId="{D5FD8459-2B5C-48A5-9673-8D128202ED48}" dt="2026-03-24T16:21:55.090" v="83" actId="20577"/>
          <ac:spMkLst>
            <pc:docMk/>
            <pc:sldMk cId="659670395" sldId="4682"/>
            <ac:spMk id="11" creationId="{7F641F2A-EE94-AB0D-93C2-3044EBC36212}"/>
          </ac:spMkLst>
        </pc:spChg>
        <pc:picChg chg="del">
          <ac:chgData name="Yoel Kortick" userId="167978f5-7f40-4909-85d5-d4149554ad4e" providerId="ADAL" clId="{D5FD8459-2B5C-48A5-9673-8D128202ED48}" dt="2026-03-24T16:22:15.528" v="84" actId="478"/>
          <ac:picMkLst>
            <pc:docMk/>
            <pc:sldMk cId="659670395" sldId="4682"/>
            <ac:picMk id="2" creationId="{CA53A66B-0642-24A9-8902-E9D4FFE5D326}"/>
          </ac:picMkLst>
        </pc:picChg>
        <pc:picChg chg="add del mod ord">
          <ac:chgData name="Yoel Kortick" userId="167978f5-7f40-4909-85d5-d4149554ad4e" providerId="ADAL" clId="{D5FD8459-2B5C-48A5-9673-8D128202ED48}" dt="2026-03-24T16:25:39.044" v="115" actId="478"/>
          <ac:picMkLst>
            <pc:docMk/>
            <pc:sldMk cId="659670395" sldId="4682"/>
            <ac:picMk id="13" creationId="{F11D68A0-FF8F-5D8B-9EA5-DFB9891EEC66}"/>
          </ac:picMkLst>
        </pc:picChg>
        <pc:picChg chg="add mod ord">
          <ac:chgData name="Yoel Kortick" userId="167978f5-7f40-4909-85d5-d4149554ad4e" providerId="ADAL" clId="{D5FD8459-2B5C-48A5-9673-8D128202ED48}" dt="2026-03-24T16:26:00.448" v="174" actId="208"/>
          <ac:picMkLst>
            <pc:docMk/>
            <pc:sldMk cId="659670395" sldId="4682"/>
            <ac:picMk id="16" creationId="{12DE50DA-413D-918C-7240-A6F80109D133}"/>
          </ac:picMkLst>
        </pc:picChg>
        <pc:cxnChg chg="add mod">
          <ac:chgData name="Yoel Kortick" userId="167978f5-7f40-4909-85d5-d4149554ad4e" providerId="ADAL" clId="{D5FD8459-2B5C-48A5-9673-8D128202ED48}" dt="2026-03-24T16:25:49.728" v="156" actId="1035"/>
          <ac:cxnSpMkLst>
            <pc:docMk/>
            <pc:sldMk cId="659670395" sldId="4682"/>
            <ac:cxnSpMk id="7" creationId="{8C031063-B104-D775-2787-37580F1D6F7D}"/>
          </ac:cxnSpMkLst>
        </pc:cxnChg>
      </pc:sldChg>
      <pc:sldChg chg="modSp">
        <pc:chgData name="Yoel Kortick" userId="167978f5-7f40-4909-85d5-d4149554ad4e" providerId="ADAL" clId="{D5FD8459-2B5C-48A5-9673-8D128202ED48}" dt="2026-03-24T16:18:43.916" v="5"/>
        <pc:sldMkLst>
          <pc:docMk/>
          <pc:sldMk cId="2465143311" sldId="4711"/>
        </pc:sldMkLst>
        <pc:spChg chg="mod">
          <ac:chgData name="Yoel Kortick" userId="167978f5-7f40-4909-85d5-d4149554ad4e" providerId="ADAL" clId="{D5FD8459-2B5C-48A5-9673-8D128202ED48}" dt="2026-03-24T16:18:14.421" v="2"/>
          <ac:spMkLst>
            <pc:docMk/>
            <pc:sldMk cId="2465143311" sldId="4711"/>
            <ac:spMk id="10" creationId="{7714A8D3-8B25-F278-4421-36D6306DE982}"/>
          </ac:spMkLst>
        </pc:spChg>
        <pc:spChg chg="mod">
          <ac:chgData name="Yoel Kortick" userId="167978f5-7f40-4909-85d5-d4149554ad4e" providerId="ADAL" clId="{D5FD8459-2B5C-48A5-9673-8D128202ED48}" dt="2026-03-24T16:18:43.916" v="5"/>
          <ac:spMkLst>
            <pc:docMk/>
            <pc:sldMk cId="2465143311" sldId="4711"/>
            <ac:spMk id="11" creationId="{B4DE0624-2411-06A4-6926-666741D7FA13}"/>
          </ac:spMkLst>
        </pc:spChg>
      </pc:sldChg>
      <pc:sldChg chg="modSp mod">
        <pc:chgData name="Yoel Kortick" userId="167978f5-7f40-4909-85d5-d4149554ad4e" providerId="ADAL" clId="{D5FD8459-2B5C-48A5-9673-8D128202ED48}" dt="2026-03-24T16:18:21.212" v="4" actId="14100"/>
        <pc:sldMkLst>
          <pc:docMk/>
          <pc:sldMk cId="1260283846" sldId="4740"/>
        </pc:sldMkLst>
        <pc:spChg chg="mod">
          <ac:chgData name="Yoel Kortick" userId="167978f5-7f40-4909-85d5-d4149554ad4e" providerId="ADAL" clId="{D5FD8459-2B5C-48A5-9673-8D128202ED48}" dt="2026-03-24T16:18:21.212" v="4" actId="14100"/>
          <ac:spMkLst>
            <pc:docMk/>
            <pc:sldMk cId="1260283846" sldId="4740"/>
            <ac:spMk id="8" creationId="{5025B954-3C1F-5967-B20F-6D81C8810711}"/>
          </ac:spMkLst>
        </pc:spChg>
      </pc:sldChg>
      <pc:sldChg chg="modSp">
        <pc:chgData name="Yoel Kortick" userId="167978f5-7f40-4909-85d5-d4149554ad4e" providerId="ADAL" clId="{D5FD8459-2B5C-48A5-9673-8D128202ED48}" dt="2026-03-24T16:17:32.231" v="1"/>
        <pc:sldMkLst>
          <pc:docMk/>
          <pc:sldMk cId="3626731937" sldId="4745"/>
        </pc:sldMkLst>
        <pc:spChg chg="mod">
          <ac:chgData name="Yoel Kortick" userId="167978f5-7f40-4909-85d5-d4149554ad4e" providerId="ADAL" clId="{D5FD8459-2B5C-48A5-9673-8D128202ED48}" dt="2026-03-24T16:17:32.231" v="1"/>
          <ac:spMkLst>
            <pc:docMk/>
            <pc:sldMk cId="3626731937" sldId="4745"/>
            <ac:spMk id="11" creationId="{B4DE0624-2411-06A4-6926-666741D7FA13}"/>
          </ac:spMkLst>
        </pc:spChg>
      </pc:sldChg>
      <pc:sldChg chg="modSp">
        <pc:chgData name="Yoel Kortick" userId="167978f5-7f40-4909-85d5-d4149554ad4e" providerId="ADAL" clId="{D5FD8459-2B5C-48A5-9673-8D128202ED48}" dt="2026-03-24T16:17:13.290" v="0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4T16:17:13.290" v="0"/>
          <ac:spMkLst>
            <pc:docMk/>
            <pc:sldMk cId="4211200420" sldId="2147480734"/>
            <ac:spMk id="20" creationId="{F3FAFD27-4E72-02F3-4BE5-0257CE6CCA06}"/>
          </ac:spMkLst>
        </pc:spChg>
      </pc:sldChg>
      <pc:sldChg chg="modSp">
        <pc:chgData name="Yoel Kortick" userId="167978f5-7f40-4909-85d5-d4149554ad4e" providerId="ADAL" clId="{D5FD8459-2B5C-48A5-9673-8D128202ED48}" dt="2026-03-24T16:19:13.553" v="6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3114946829" sldId="2147480740"/>
            <ac:spMk id="2" creationId="{E49D7228-C46C-B8B4-351E-042E5C34BC7A}"/>
          </ac:spMkLst>
        </pc:spChg>
      </pc:sldChg>
      <pc:sldChg chg="modSp mod">
        <pc:chgData name="Yoel Kortick" userId="167978f5-7f40-4909-85d5-d4149554ad4e" providerId="ADAL" clId="{D5FD8459-2B5C-48A5-9673-8D128202ED48}" dt="2026-03-24T16:19:18.595" v="7" actId="14100"/>
        <pc:sldMkLst>
          <pc:docMk/>
          <pc:sldMk cId="1320954937" sldId="2147480765"/>
        </pc:sldMkLst>
        <pc:spChg chg="mod">
          <ac:chgData name="Yoel Kortick" userId="167978f5-7f40-4909-85d5-d4149554ad4e" providerId="ADAL" clId="{D5FD8459-2B5C-48A5-9673-8D128202ED48}" dt="2026-03-24T16:19:18.595" v="7" actId="14100"/>
          <ac:spMkLst>
            <pc:docMk/>
            <pc:sldMk cId="1320954937" sldId="2147480765"/>
            <ac:spMk id="7" creationId="{4BF1B3DD-1FCD-7ABF-7ADD-79DD4931D14F}"/>
          </ac:spMkLst>
        </pc:spChg>
      </pc:sldChg>
      <pc:sldChg chg="modSp">
        <pc:chgData name="Yoel Kortick" userId="167978f5-7f40-4909-85d5-d4149554ad4e" providerId="ADAL" clId="{D5FD8459-2B5C-48A5-9673-8D128202ED48}" dt="2026-03-24T16:19:13.553" v="6"/>
        <pc:sldMkLst>
          <pc:docMk/>
          <pc:sldMk cId="840026756" sldId="2147480775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840026756" sldId="2147480775"/>
            <ac:spMk id="10" creationId="{7915734B-D7A3-C77D-829B-C91B7AE215BD}"/>
          </ac:spMkLst>
        </pc:spChg>
      </pc:sldChg>
      <pc:sldChg chg="addSp delSp modSp mod">
        <pc:chgData name="Yoel Kortick" userId="167978f5-7f40-4909-85d5-d4149554ad4e" providerId="ADAL" clId="{D5FD8459-2B5C-48A5-9673-8D128202ED48}" dt="2026-03-24T16:21:35.432" v="81" actId="208"/>
        <pc:sldMkLst>
          <pc:docMk/>
          <pc:sldMk cId="3624148825" sldId="2147480776"/>
        </pc:sldMkLst>
        <pc:spChg chg="mod">
          <ac:chgData name="Yoel Kortick" userId="167978f5-7f40-4909-85d5-d4149554ad4e" providerId="ADAL" clId="{D5FD8459-2B5C-48A5-9673-8D128202ED48}" dt="2026-03-24T16:20:51.475" v="48" actId="14100"/>
          <ac:spMkLst>
            <pc:docMk/>
            <pc:sldMk cId="3624148825" sldId="2147480776"/>
            <ac:spMk id="3" creationId="{A2A5BEB6-C50F-5385-3FB6-2E7FDA18BAC3}"/>
          </ac:spMkLst>
        </pc:spChg>
        <pc:spChg chg="del">
          <ac:chgData name="Yoel Kortick" userId="167978f5-7f40-4909-85d5-d4149554ad4e" providerId="ADAL" clId="{D5FD8459-2B5C-48A5-9673-8D128202ED48}" dt="2026-03-24T16:21:30.436" v="78" actId="478"/>
          <ac:spMkLst>
            <pc:docMk/>
            <pc:sldMk cId="3624148825" sldId="2147480776"/>
            <ac:spMk id="4" creationId="{23BCA29F-936E-8CD2-7F6A-98F726A5698D}"/>
          </ac:spMkLst>
        </pc:spChg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3624148825" sldId="2147480776"/>
            <ac:spMk id="10" creationId="{43E0C2AC-C693-31C1-C7E9-0887E09B15A8}"/>
          </ac:spMkLst>
        </pc:spChg>
        <pc:spChg chg="mod">
          <ac:chgData name="Yoel Kortick" userId="167978f5-7f40-4909-85d5-d4149554ad4e" providerId="ADAL" clId="{D5FD8459-2B5C-48A5-9673-8D128202ED48}" dt="2026-03-24T16:19:50.424" v="15" actId="20577"/>
          <ac:spMkLst>
            <pc:docMk/>
            <pc:sldMk cId="3624148825" sldId="2147480776"/>
            <ac:spMk id="11" creationId="{08333ADA-240A-9B33-AF21-DED7E775C1D5}"/>
          </ac:spMkLst>
        </pc:spChg>
        <pc:spChg chg="add mod">
          <ac:chgData name="Yoel Kortick" userId="167978f5-7f40-4909-85d5-d4149554ad4e" providerId="ADAL" clId="{D5FD8459-2B5C-48A5-9673-8D128202ED48}" dt="2026-03-24T16:21:33.286" v="80"/>
          <ac:spMkLst>
            <pc:docMk/>
            <pc:sldMk cId="3624148825" sldId="2147480776"/>
            <ac:spMk id="12" creationId="{289DE4DC-97C7-B62B-4093-8DAC1DFD38D6}"/>
          </ac:spMkLst>
        </pc:spChg>
        <pc:picChg chg="add del mod ord">
          <ac:chgData name="Yoel Kortick" userId="167978f5-7f40-4909-85d5-d4149554ad4e" providerId="ADAL" clId="{D5FD8459-2B5C-48A5-9673-8D128202ED48}" dt="2026-03-24T16:21:09.074" v="49" actId="478"/>
          <ac:picMkLst>
            <pc:docMk/>
            <pc:sldMk cId="3624148825" sldId="2147480776"/>
            <ac:picMk id="5" creationId="{162AA024-EA79-07D9-55FC-153486929339}"/>
          </ac:picMkLst>
        </pc:picChg>
        <pc:picChg chg="add mod ord">
          <ac:chgData name="Yoel Kortick" userId="167978f5-7f40-4909-85d5-d4149554ad4e" providerId="ADAL" clId="{D5FD8459-2B5C-48A5-9673-8D128202ED48}" dt="2026-03-24T16:21:35.432" v="81" actId="208"/>
          <ac:picMkLst>
            <pc:docMk/>
            <pc:sldMk cId="3624148825" sldId="2147480776"/>
            <ac:picMk id="7" creationId="{A6191BF2-2E5A-1F8D-26A4-15E199DCAE96}"/>
          </ac:picMkLst>
        </pc:picChg>
        <pc:picChg chg="del">
          <ac:chgData name="Yoel Kortick" userId="167978f5-7f40-4909-85d5-d4149554ad4e" providerId="ADAL" clId="{D5FD8459-2B5C-48A5-9673-8D128202ED48}" dt="2026-03-24T16:20:35.207" v="16" actId="478"/>
          <ac:picMkLst>
            <pc:docMk/>
            <pc:sldMk cId="3624148825" sldId="2147480776"/>
            <ac:picMk id="13" creationId="{4F79DB81-8C80-6096-BD0F-2414D6618A2E}"/>
          </ac:picMkLst>
        </pc:picChg>
        <pc:cxnChg chg="del mod">
          <ac:chgData name="Yoel Kortick" userId="167978f5-7f40-4909-85d5-d4149554ad4e" providerId="ADAL" clId="{D5FD8459-2B5C-48A5-9673-8D128202ED48}" dt="2026-03-24T16:21:31.941" v="79" actId="478"/>
          <ac:cxnSpMkLst>
            <pc:docMk/>
            <pc:sldMk cId="3624148825" sldId="2147480776"/>
            <ac:cxnSpMk id="8" creationId="{F6AA5C3C-4B56-E641-5F7E-F01D33938690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4T16:28:38.063" v="232" actId="20577"/>
        <pc:sldMkLst>
          <pc:docMk/>
          <pc:sldMk cId="70033804" sldId="2147480777"/>
        </pc:sldMkLst>
        <pc:spChg chg="add mod">
          <ac:chgData name="Yoel Kortick" userId="167978f5-7f40-4909-85d5-d4149554ad4e" providerId="ADAL" clId="{D5FD8459-2B5C-48A5-9673-8D128202ED48}" dt="2026-03-24T16:28:17.922" v="226" actId="1038"/>
          <ac:spMkLst>
            <pc:docMk/>
            <pc:sldMk cId="70033804" sldId="2147480777"/>
            <ac:spMk id="2" creationId="{8F47558E-ED3B-81E5-7A6C-39506E048F80}"/>
          </ac:spMkLst>
        </pc:spChg>
        <pc:spChg chg="add mod">
          <ac:chgData name="Yoel Kortick" userId="167978f5-7f40-4909-85d5-d4149554ad4e" providerId="ADAL" clId="{D5FD8459-2B5C-48A5-9673-8D128202ED48}" dt="2026-03-24T16:28:29.835" v="229" actId="14100"/>
          <ac:spMkLst>
            <pc:docMk/>
            <pc:sldMk cId="70033804" sldId="2147480777"/>
            <ac:spMk id="3" creationId="{8D8545B0-ED6F-2B4A-D1F9-110B78B41DEB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5" creationId="{B0B695A3-3737-B9FE-A6A8-B9AA24D5A406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6" creationId="{621788A2-7C8B-F358-D611-450D514FB910}"/>
          </ac:spMkLst>
        </pc:spChg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70033804" sldId="2147480777"/>
            <ac:spMk id="10" creationId="{15A4A4D9-2087-B94E-0124-5682AE7962FE}"/>
          </ac:spMkLst>
        </pc:spChg>
        <pc:spChg chg="mod">
          <ac:chgData name="Yoel Kortick" userId="167978f5-7f40-4909-85d5-d4149554ad4e" providerId="ADAL" clId="{D5FD8459-2B5C-48A5-9673-8D128202ED48}" dt="2026-03-24T16:28:38.063" v="232" actId="20577"/>
          <ac:spMkLst>
            <pc:docMk/>
            <pc:sldMk cId="70033804" sldId="2147480777"/>
            <ac:spMk id="11" creationId="{F011C18D-FBFC-7FEB-6FBB-25C43A68FC27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12" creationId="{AB0ACD52-C0F3-DAB0-7BAE-6F25DBE4BCB7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13" creationId="{F8430565-F32A-2755-AC59-3093878A0D15}"/>
          </ac:spMkLst>
        </pc:spChg>
        <pc:picChg chg="del">
          <ac:chgData name="Yoel Kortick" userId="167978f5-7f40-4909-85d5-d4149554ad4e" providerId="ADAL" clId="{D5FD8459-2B5C-48A5-9673-8D128202ED48}" dt="2026-03-24T16:26:33.110" v="176" actId="478"/>
          <ac:picMkLst>
            <pc:docMk/>
            <pc:sldMk cId="70033804" sldId="2147480777"/>
            <ac:picMk id="4" creationId="{839799BE-9C10-4BED-0CF6-11307F81CCDC}"/>
          </ac:picMkLst>
        </pc:picChg>
        <pc:picChg chg="add mod ord">
          <ac:chgData name="Yoel Kortick" userId="167978f5-7f40-4909-85d5-d4149554ad4e" providerId="ADAL" clId="{D5FD8459-2B5C-48A5-9673-8D128202ED48}" dt="2026-03-24T16:28:32.241" v="230" actId="208"/>
          <ac:picMkLst>
            <pc:docMk/>
            <pc:sldMk cId="70033804" sldId="2147480777"/>
            <ac:picMk id="16" creationId="{3DD5BDD8-21AE-2539-DA73-78B8C55F003D}"/>
          </ac:picMkLst>
        </pc:picChg>
        <pc:cxnChg chg="del">
          <ac:chgData name="Yoel Kortick" userId="167978f5-7f40-4909-85d5-d4149554ad4e" providerId="ADAL" clId="{D5FD8459-2B5C-48A5-9673-8D128202ED48}" dt="2026-03-24T16:26:36.519" v="177" actId="478"/>
          <ac:cxnSpMkLst>
            <pc:docMk/>
            <pc:sldMk cId="70033804" sldId="2147480777"/>
            <ac:cxnSpMk id="7" creationId="{BBD23A5E-F84D-CD72-9984-637A11BE4B9C}"/>
          </ac:cxnSpMkLst>
        </pc:cxnChg>
        <pc:cxnChg chg="del">
          <ac:chgData name="Yoel Kortick" userId="167978f5-7f40-4909-85d5-d4149554ad4e" providerId="ADAL" clId="{D5FD8459-2B5C-48A5-9673-8D128202ED48}" dt="2026-03-24T16:26:36.519" v="177" actId="478"/>
          <ac:cxnSpMkLst>
            <pc:docMk/>
            <pc:sldMk cId="70033804" sldId="2147480777"/>
            <ac:cxnSpMk id="8" creationId="{D7F3E768-7003-173C-76FB-4845C071D02C}"/>
          </ac:cxnSpMkLst>
        </pc:cxnChg>
        <pc:cxnChg chg="add mod">
          <ac:chgData name="Yoel Kortick" userId="167978f5-7f40-4909-85d5-d4149554ad4e" providerId="ADAL" clId="{D5FD8459-2B5C-48A5-9673-8D128202ED48}" dt="2026-03-24T16:28:17.922" v="226" actId="1038"/>
          <ac:cxnSpMkLst>
            <pc:docMk/>
            <pc:sldMk cId="70033804" sldId="2147480777"/>
            <ac:cxnSpMk id="14" creationId="{19CAA030-B216-48F1-4C30-BD45E7C57D4A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4T16:29:57.833" v="238"/>
        <pc:sldMkLst>
          <pc:docMk/>
          <pc:sldMk cId="1158570560" sldId="2147480778"/>
        </pc:sldMkLst>
        <pc:spChg chg="add mod">
          <ac:chgData name="Yoel Kortick" userId="167978f5-7f40-4909-85d5-d4149554ad4e" providerId="ADAL" clId="{D5FD8459-2B5C-48A5-9673-8D128202ED48}" dt="2026-03-24T16:29:57.833" v="238"/>
          <ac:spMkLst>
            <pc:docMk/>
            <pc:sldMk cId="1158570560" sldId="2147480778"/>
            <ac:spMk id="6" creationId="{3FD9EE65-D0C6-45B3-7B6F-45B2D2C56C86}"/>
          </ac:spMkLst>
        </pc:spChg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1158570560" sldId="2147480778"/>
            <ac:spMk id="10" creationId="{69944308-3441-AD25-2A0A-C92C2687625D}"/>
          </ac:spMkLst>
        </pc:spChg>
        <pc:spChg chg="mod">
          <ac:chgData name="Yoel Kortick" userId="167978f5-7f40-4909-85d5-d4149554ad4e" providerId="ADAL" clId="{D5FD8459-2B5C-48A5-9673-8D128202ED48}" dt="2026-03-24T16:28:59.402" v="233"/>
          <ac:spMkLst>
            <pc:docMk/>
            <pc:sldMk cId="1158570560" sldId="2147480778"/>
            <ac:spMk id="11" creationId="{D9072E90-FE7E-2753-9A1E-B12CA7795496}"/>
          </ac:spMkLst>
        </pc:spChg>
        <pc:spChg chg="del">
          <ac:chgData name="Yoel Kortick" userId="167978f5-7f40-4909-85d5-d4149554ad4e" providerId="ADAL" clId="{D5FD8459-2B5C-48A5-9673-8D128202ED48}" dt="2026-03-24T16:29:40.600" v="235" actId="478"/>
          <ac:spMkLst>
            <pc:docMk/>
            <pc:sldMk cId="1158570560" sldId="2147480778"/>
            <ac:spMk id="14" creationId="{73DC8281-E34C-3872-986D-F8877BF86B5D}"/>
          </ac:spMkLst>
        </pc:spChg>
        <pc:picChg chg="del">
          <ac:chgData name="Yoel Kortick" userId="167978f5-7f40-4909-85d5-d4149554ad4e" providerId="ADAL" clId="{D5FD8459-2B5C-48A5-9673-8D128202ED48}" dt="2026-03-24T16:29:37.599" v="234" actId="478"/>
          <ac:picMkLst>
            <pc:docMk/>
            <pc:sldMk cId="1158570560" sldId="2147480778"/>
            <ac:picMk id="3" creationId="{725F7271-555B-6FB1-71F5-0C158C925600}"/>
          </ac:picMkLst>
        </pc:picChg>
        <pc:picChg chg="add del">
          <ac:chgData name="Yoel Kortick" userId="167978f5-7f40-4909-85d5-d4149554ad4e" providerId="ADAL" clId="{D5FD8459-2B5C-48A5-9673-8D128202ED48}" dt="2026-03-24T16:29:46.304" v="237" actId="478"/>
          <ac:picMkLst>
            <pc:docMk/>
            <pc:sldMk cId="1158570560" sldId="2147480778"/>
            <ac:picMk id="4" creationId="{5FD4301E-FA29-24B9-182C-D9915F7B85F3}"/>
          </ac:picMkLst>
        </pc:picChg>
        <pc:picChg chg="add mod">
          <ac:chgData name="Yoel Kortick" userId="167978f5-7f40-4909-85d5-d4149554ad4e" providerId="ADAL" clId="{D5FD8459-2B5C-48A5-9673-8D128202ED48}" dt="2026-03-24T16:29:57.833" v="238"/>
          <ac:picMkLst>
            <pc:docMk/>
            <pc:sldMk cId="1158570560" sldId="2147480778"/>
            <ac:picMk id="5" creationId="{46A0E4C2-26D5-2FB2-CB2E-E72D5722104F}"/>
          </ac:picMkLst>
        </pc:picChg>
        <pc:cxnChg chg="del">
          <ac:chgData name="Yoel Kortick" userId="167978f5-7f40-4909-85d5-d4149554ad4e" providerId="ADAL" clId="{D5FD8459-2B5C-48A5-9673-8D128202ED48}" dt="2026-03-24T16:29:40.600" v="235" actId="478"/>
          <ac:cxnSpMkLst>
            <pc:docMk/>
            <pc:sldMk cId="1158570560" sldId="2147480778"/>
            <ac:cxnSpMk id="15" creationId="{2C03B8F1-05D6-D6D3-DC63-428EEA883484}"/>
          </ac:cxnSpMkLst>
        </pc:cxnChg>
      </pc:sldChg>
      <pc:sldChg chg="modSp del">
        <pc:chgData name="Yoel Kortick" userId="167978f5-7f40-4909-85d5-d4149554ad4e" providerId="ADAL" clId="{D5FD8459-2B5C-48A5-9673-8D128202ED48}" dt="2026-03-24T16:30:08.629" v="239" actId="47"/>
        <pc:sldMkLst>
          <pc:docMk/>
          <pc:sldMk cId="1392092454" sldId="2147480779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1392092454" sldId="2147480779"/>
            <ac:spMk id="10" creationId="{8554F435-14C1-8244-AF90-5C4EEDC37DD8}"/>
          </ac:spMkLst>
        </pc:spChg>
      </pc:sldChg>
      <pc:sldChg chg="modSp del">
        <pc:chgData name="Yoel Kortick" userId="167978f5-7f40-4909-85d5-d4149554ad4e" providerId="ADAL" clId="{D5FD8459-2B5C-48A5-9673-8D128202ED48}" dt="2026-03-24T16:30:08.629" v="239" actId="47"/>
        <pc:sldMkLst>
          <pc:docMk/>
          <pc:sldMk cId="4069831910" sldId="2147480780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4069831910" sldId="2147480780"/>
            <ac:spMk id="10" creationId="{C5564EF3-E5B0-A661-5762-FA7282EFFEE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6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357060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1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0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4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2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B883F5-A77E-D87E-A4F9-22E5E7FD0570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15664A56-2E45-EFDE-87D6-72129B3A48F3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C417B8C9-A29B-777A-0B5A-AF79785A63F2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ADA57405-BFEB-3AC9-DF19-FF6BAA4A1FAB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96FE11A6-A3D0-A2ED-46AA-627D944BDC0E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64E908D-4E31-8C2E-AA53-2A056A060F61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0EB3E127-4C71-327C-E867-944DABB99C61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5FE116B1-86BE-B5F6-C72E-9617300DB9E5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2824A0B2-F153-CB5E-477A-2CF02DCF99E2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041FF938-B676-C2E5-2E2F-84FDD2160296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04A81F6B-3640-B667-C796-8F5B6E2B9AB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A1538C03-BC04-E317-DBF9-A7279A999E69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48DDF9E3-1ABD-3028-C8F0-78DF80879ADB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3C48A94E-12A4-5E94-1AA8-A650480472DC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F34DD2DB-7D32-269F-05FF-08A615E41075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70D9430D-A48B-FE46-0146-277114933C53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EEA66B5A-8D8D-CD3B-3E78-4365D143595D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62E458FE-E83A-D210-CB36-0CC64CB6C0C0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84217895-7524-F769-74DA-A86AE630B286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2B3B43BA-EF01-ED7C-3F72-61ACCB33BD6D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BFA81902-CF20-FF30-0A34-4F8523B79B6B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9713F585-E541-A5FB-9636-B76C0AC5274C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410B1B61-E4B9-5DC4-F200-2F4A07B8B65B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838001A7-5381-A4DF-B166-A20B1D74923D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A19523B5-1114-1822-88D8-4186A76324FB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380989B-212C-013D-C633-22DD3A19460D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D4D8573-73B1-3D04-3C4B-8B342E159489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4B00A9AD-F428-D063-3BCC-0036915E16D6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7D4C96D0-5D46-4005-AEBC-BE9A6D12B8CC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86746446-0874-37F0-6941-1F35D7E6D828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74FB78A7-1263-78D8-A962-A4E2EDC5CE1C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48F9824-15BB-1110-38E2-4CE0F69CD4C3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A2A989D0-A67B-F015-076C-C70314392A2B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A2CAC627-4200-CFE1-06F0-48F520DA0A5E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A7359EE2-6CA9-B6B5-D2AA-A0F4D8F52CB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39DB47A8-5DD5-1EC3-D28B-6461F1920BBD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CFDCD842-ECED-10B3-340B-8C73C2CCECEC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58F8A4A-2C99-DEC7-A733-FFFBA2849A56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14804283-2A94-3DF9-5EFF-DACCC7FFCBFA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59B92716-D746-5CA6-9784-12097AC99A53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FBB290D0-F2C5-8A99-BA3C-6A756A185D24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237ADBFC-3A0D-FAEF-1870-1125278B5DBD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142E99-845F-00D8-012E-C8E9E20600A2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1" r:id="rId68"/>
    <p:sldLayoutId id="2147484693" r:id="rId69"/>
    <p:sldLayoutId id="2147484694" r:id="rId70"/>
    <p:sldLayoutId id="2147484695" r:id="rId71"/>
    <p:sldLayoutId id="2147484696" r:id="rId7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tw/english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ntu.edu.tw/english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Adding a clickable link for the logo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AE68-4AF0-BFAB-E7CE-C462D254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191BF2-2E5A-1F8D-26A4-15E199DC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074"/>
            <a:ext cx="12192000" cy="4601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E0C2AC-C693-31C1-C7E9-0887E09B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A36B3C-8F1A-EC71-A8CA-9BE3F9C45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333ADA-240A-9B33-AF21-DED7E775C1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733769"/>
          </a:xfrm>
        </p:spPr>
        <p:txBody>
          <a:bodyPr/>
          <a:lstStyle/>
          <a:p>
            <a:r>
              <a:rPr lang="en-US" sz="2000" dirty="0"/>
              <a:t>Select the “General” tab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A5BEB6-C50F-5385-3FB6-2E7FDA18BAC3}"/>
              </a:ext>
            </a:extLst>
          </p:cNvPr>
          <p:cNvSpPr/>
          <p:nvPr/>
        </p:nvSpPr>
        <p:spPr>
          <a:xfrm>
            <a:off x="83406" y="2131114"/>
            <a:ext cx="648114" cy="3885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DE4DC-97C7-B62B-4093-8DAC1DFD38D6}"/>
              </a:ext>
            </a:extLst>
          </p:cNvPr>
          <p:cNvSpPr txBox="1"/>
          <p:nvPr/>
        </p:nvSpPr>
        <p:spPr>
          <a:xfrm>
            <a:off x="8833595" y="5416767"/>
            <a:ext cx="2570480" cy="9315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Note that this is a partial screenshot of the “General” tab</a:t>
            </a:r>
          </a:p>
        </p:txBody>
      </p:sp>
    </p:spTree>
    <p:extLst>
      <p:ext uri="{BB962C8B-B14F-4D97-AF65-F5344CB8AC3E}">
        <p14:creationId xmlns:p14="http://schemas.microsoft.com/office/powerpoint/2010/main" val="362414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8235-2FA7-0377-0A12-DB8D82B7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2DE50DA-413D-918C-7240-A6F80109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377"/>
            <a:ext cx="12192000" cy="274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5C81B24-8D5F-6262-5F89-119EC2BF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F49EB1-A924-067B-1AE2-87A6A2EF5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641F2A-EE94-AB0D-93C2-3044EBC362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In the “Logo Clickable URL” field specify the redirection URL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5526C-2BAB-4A7F-DEC9-00DDEAD900FF}"/>
              </a:ext>
            </a:extLst>
          </p:cNvPr>
          <p:cNvSpPr txBox="1"/>
          <p:nvPr/>
        </p:nvSpPr>
        <p:spPr>
          <a:xfrm>
            <a:off x="8676639" y="3484879"/>
            <a:ext cx="3361383" cy="728809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user will be redirected to </a:t>
            </a:r>
            <a:r>
              <a:rPr lang="en-US" sz="1400" dirty="0">
                <a:hlinkClick r:id="rId3"/>
              </a:rPr>
              <a:t>https://www.ntu.edu.tw/english/</a:t>
            </a:r>
            <a:r>
              <a:rPr lang="en-US" sz="1400" dirty="0"/>
              <a:t> (The National Taiwan University)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A7738-C5A9-C004-0924-B7FF25E9B9FA}"/>
              </a:ext>
            </a:extLst>
          </p:cNvPr>
          <p:cNvSpPr/>
          <p:nvPr/>
        </p:nvSpPr>
        <p:spPr>
          <a:xfrm>
            <a:off x="841186" y="4076473"/>
            <a:ext cx="4859311" cy="3126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031063-B104-D775-2787-37580F1D6F7D}"/>
              </a:ext>
            </a:extLst>
          </p:cNvPr>
          <p:cNvCxnSpPr>
            <a:cxnSpLocks/>
          </p:cNvCxnSpPr>
          <p:nvPr/>
        </p:nvCxnSpPr>
        <p:spPr>
          <a:xfrm flipH="1">
            <a:off x="5700499" y="4035833"/>
            <a:ext cx="2976141" cy="1375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0597329-8241-7840-42C7-8D451600C0CD}"/>
              </a:ext>
            </a:extLst>
          </p:cNvPr>
          <p:cNvSpPr txBox="1">
            <a:spLocks/>
          </p:cNvSpPr>
          <p:nvPr/>
        </p:nvSpPr>
        <p:spPr>
          <a:xfrm>
            <a:off x="299543" y="4914455"/>
            <a:ext cx="11335783" cy="59584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 that before the advent of Primo VE </a:t>
            </a:r>
            <a:r>
              <a:rPr lang="en-US" b="1" dirty="0"/>
              <a:t>NDE</a:t>
            </a:r>
            <a:r>
              <a:rPr lang="en-US" dirty="0"/>
              <a:t> the “Logo Clickable URL” field was in the “Manage Customization Package” tab in the “Upload Logo” section.</a:t>
            </a:r>
          </a:p>
        </p:txBody>
      </p:sp>
    </p:spTree>
    <p:extLst>
      <p:ext uri="{BB962C8B-B14F-4D97-AF65-F5344CB8AC3E}">
        <p14:creationId xmlns:p14="http://schemas.microsoft.com/office/powerpoint/2010/main" val="65967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65E5-08DB-7F3C-C492-43853A3E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DD5BDD8-21AE-2539-DA73-78B8C55F0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931"/>
            <a:ext cx="12192000" cy="4552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5A4A4D9-2087-B94E-0124-5682AE79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D805FF-744B-FC6E-3A3E-E320C9BE3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11C18D-FBFC-7FEB-6FBB-25C43A68FC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To test this the end user will now click the logo in Primo VE NDE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7558E-ED3B-81E5-7A6C-39506E048F80}"/>
              </a:ext>
            </a:extLst>
          </p:cNvPr>
          <p:cNvSpPr/>
          <p:nvPr/>
        </p:nvSpPr>
        <p:spPr>
          <a:xfrm>
            <a:off x="475864" y="1737707"/>
            <a:ext cx="1077215" cy="540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545B0-ED6F-2B4A-D1F9-110B78B41DEB}"/>
              </a:ext>
            </a:extLst>
          </p:cNvPr>
          <p:cNvSpPr txBox="1"/>
          <p:nvPr/>
        </p:nvSpPr>
        <p:spPr>
          <a:xfrm>
            <a:off x="950883" y="3325947"/>
            <a:ext cx="2239357" cy="540855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End user in Primo VE NDE will click the logo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CAA030-B216-48F1-4C30-BD45E7C57D4A}"/>
              </a:ext>
            </a:extLst>
          </p:cNvPr>
          <p:cNvCxnSpPr>
            <a:cxnSpLocks/>
          </p:cNvCxnSpPr>
          <p:nvPr/>
        </p:nvCxnSpPr>
        <p:spPr>
          <a:xfrm flipH="1" flipV="1">
            <a:off x="1367969" y="2304507"/>
            <a:ext cx="616034" cy="1033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3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70FF-0312-D534-F9F8-5AB9115C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9944308-3441-AD25-2A0A-C92C2687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936D3-921D-F528-9D32-0C52FE89E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072E90-FE7E-2753-9A1E-B12CA77954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The end user is correctly redirected to </a:t>
            </a:r>
            <a:r>
              <a:rPr lang="en-US" dirty="0">
                <a:hlinkClick r:id="rId2"/>
              </a:rPr>
              <a:t>https://www.ntu.edu.tw/english/</a:t>
            </a:r>
            <a:r>
              <a:rPr lang="en-US" dirty="0"/>
              <a:t> which is what we defined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0E4C2-26D5-2FB2-CB2E-E72D5722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3" y="1615115"/>
            <a:ext cx="11908103" cy="5211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D9EE65-D0C6-45B3-7B6F-45B2D2C56C86}"/>
              </a:ext>
            </a:extLst>
          </p:cNvPr>
          <p:cNvSpPr/>
          <p:nvPr/>
        </p:nvSpPr>
        <p:spPr>
          <a:xfrm>
            <a:off x="2764221" y="1615115"/>
            <a:ext cx="1902372" cy="332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7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The steps to add a clickable link for the logo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live demo to add a clickable link for the logo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The institution can quickly and easily specify a link that opens a page when users click the logo.</a:t>
            </a:r>
          </a:p>
          <a:p>
            <a:r>
              <a:rPr lang="en-US" sz="2000" dirty="0"/>
              <a:t>If no URL is configured, the Discovery home page is displayed when a user clicks the logo. 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73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23829"/>
            <a:ext cx="12191999" cy="1030130"/>
          </a:xfrm>
        </p:spPr>
        <p:txBody>
          <a:bodyPr/>
          <a:lstStyle/>
          <a:p>
            <a:r>
              <a:rPr lang="en-US" dirty="0"/>
              <a:t>The steps to add a clickable link for the logo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2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steps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720809"/>
          </a:xfrm>
        </p:spPr>
        <p:txBody>
          <a:bodyPr/>
          <a:lstStyle/>
          <a:p>
            <a:r>
              <a:rPr lang="en-US" dirty="0"/>
              <a:t>To add a clickable link for the logo:</a:t>
            </a:r>
          </a:p>
          <a:p>
            <a:pPr lvl="1"/>
            <a:r>
              <a:rPr lang="en-US" sz="1800" dirty="0"/>
              <a:t>Access “Configure Views”</a:t>
            </a:r>
          </a:p>
          <a:p>
            <a:pPr lvl="1"/>
            <a:r>
              <a:rPr lang="en-US" sz="1800" dirty="0"/>
              <a:t>Edit the View</a:t>
            </a:r>
          </a:p>
          <a:p>
            <a:pPr lvl="1"/>
            <a:r>
              <a:rPr lang="en-US" sz="1800" dirty="0"/>
              <a:t>Select the “General” tab</a:t>
            </a:r>
          </a:p>
          <a:p>
            <a:pPr lvl="1"/>
            <a:r>
              <a:rPr lang="en-US" sz="1800" dirty="0"/>
              <a:t>In the “Logo Clickable URL” field </a:t>
            </a:r>
            <a:r>
              <a:rPr lang="en-US" sz="2000" dirty="0"/>
              <a:t>specify the redirection URL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514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809B-0966-2577-9507-09800479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F1B3DD-1FCD-7ABF-7ADD-79DD4931D1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5433376" cy="2586789"/>
          </a:xfrm>
        </p:spPr>
        <p:txBody>
          <a:bodyPr/>
          <a:lstStyle/>
          <a:p>
            <a:r>
              <a:rPr lang="en-US" sz="3600" dirty="0"/>
              <a:t>A live demo to add a clickable link for the logo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89C56F0-C4EB-0D87-FA64-F234EAB5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3B44-D9DF-5179-377F-C40570BB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A5BA232-1259-DD0A-50AA-0AD3EF52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349517-22CB-A16F-FAA5-9F610616D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5D2F6B-8362-D19B-BA84-0E2AFF029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733769"/>
          </a:xfrm>
        </p:spPr>
        <p:txBody>
          <a:bodyPr/>
          <a:lstStyle/>
          <a:p>
            <a:r>
              <a:rPr lang="en-US" sz="2000" dirty="0"/>
              <a:t>Access “Configure Views”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3CFDC-FC12-8069-3B5E-5D165765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86D041-6333-A4EA-07BF-091DB840759C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8A761-9361-5E77-20D7-5B2808151880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CAD1-FCB8-E11E-4AFB-CD54A197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15734B-D7A3-C77D-829B-C91B7AE2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add a clickable link for the logo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FAA949-0251-3C71-7815-23BCEEB28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79A670-6BBF-D451-06D7-83528865D2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733769"/>
          </a:xfrm>
        </p:spPr>
        <p:txBody>
          <a:bodyPr/>
          <a:lstStyle/>
          <a:p>
            <a:r>
              <a:rPr lang="en-US" sz="2000" dirty="0"/>
              <a:t>Edit the view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9199E-50B3-8B79-708B-7209C509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36E77E-A0E1-C84B-5E26-7F80ACB70240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B36A2-F317-456F-D496-7EBA95307CC2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26756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8213</TotalTime>
  <Words>376</Words>
  <Application>Microsoft Office PowerPoint</Application>
  <PresentationFormat>Widescreen</PresentationFormat>
  <Paragraphs>47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The steps to add a clickable link for the logo</vt:lpstr>
      <vt:lpstr>PowerPoint Presentation</vt:lpstr>
      <vt:lpstr>A live demo to add a clickable link for the logo</vt:lpstr>
      <vt:lpstr>A live demo to add a clickable link for the logo</vt:lpstr>
      <vt:lpstr>A live demo to add a clickable link for the logo</vt:lpstr>
      <vt:lpstr>A live demo to add a clickable link for the logo</vt:lpstr>
      <vt:lpstr>A live demo to add a clickable link for the logo</vt:lpstr>
      <vt:lpstr>A live demo to add a clickable link for the logo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2026-03-24T16:30:09Z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